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  <p:sldId id="261" r:id="rId10"/>
    <p:sldId id="269" r:id="rId11"/>
    <p:sldId id="268" r:id="rId12"/>
    <p:sldId id="262" r:id="rId13"/>
    <p:sldId id="263" r:id="rId14"/>
    <p:sldId id="270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21"/>
    <p:restoredTop sz="94648"/>
  </p:normalViewPr>
  <p:slideViewPr>
    <p:cSldViewPr snapToGrid="0" snapToObjects="1">
      <p:cViewPr>
        <p:scale>
          <a:sx n="93" d="100"/>
          <a:sy n="93" d="100"/>
        </p:scale>
        <p:origin x="1088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10/30/17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0644" y="1198314"/>
            <a:ext cx="11079678" cy="3504316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>
                <a:effectLst/>
              </a:rPr>
              <a:t>GIẢI PHÁP</a:t>
            </a:r>
            <a:br>
              <a:rPr lang="en-US" sz="4400" b="1" dirty="0" smtClean="0">
                <a:effectLst/>
              </a:rPr>
            </a:br>
            <a:r>
              <a:rPr lang="en-US" sz="4400" b="1" dirty="0" smtClean="0">
                <a:effectLst/>
              </a:rPr>
              <a:t> </a:t>
            </a:r>
            <a:r>
              <a:rPr lang="en-US" sz="4400" b="1" dirty="0">
                <a:effectLst/>
              </a:rPr>
              <a:t>NÂNG </a:t>
            </a:r>
            <a:r>
              <a:rPr lang="en-US" sz="4400" b="1" dirty="0" smtClean="0">
                <a:effectLst/>
              </a:rPr>
              <a:t>CAO NĂNG </a:t>
            </a:r>
            <a:r>
              <a:rPr lang="en-US" sz="4400" b="1" dirty="0">
                <a:effectLst/>
              </a:rPr>
              <a:t>LỰC CHUYÊN </a:t>
            </a:r>
            <a:r>
              <a:rPr lang="en-US" sz="4400" b="1" dirty="0" smtClean="0">
                <a:effectLst/>
              </a:rPr>
              <a:t>MÔN</a:t>
            </a:r>
            <a:br>
              <a:rPr lang="en-US" sz="4400" b="1" dirty="0" smtClean="0">
                <a:effectLst/>
              </a:rPr>
            </a:br>
            <a:r>
              <a:rPr lang="en-US" sz="4400" b="1" dirty="0" smtClean="0">
                <a:effectLst/>
              </a:rPr>
              <a:t> </a:t>
            </a:r>
            <a:r>
              <a:rPr lang="en-US" sz="4400" b="1" dirty="0">
                <a:effectLst/>
              </a:rPr>
              <a:t>ĐÁP ỨNG NHU </a:t>
            </a:r>
            <a:r>
              <a:rPr lang="en-US" sz="4400" b="1" dirty="0" smtClean="0">
                <a:effectLst/>
              </a:rPr>
              <a:t>CẦU </a:t>
            </a:r>
            <a:r>
              <a:rPr lang="en-US" sz="4400" b="1" dirty="0">
                <a:effectLst/>
              </a:rPr>
              <a:t>XÂY DỰNG TRƯỜNG TIÊN TIẾN </a:t>
            </a:r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r>
              <a:rPr lang="en-US" sz="4400" b="1" dirty="0" smtClean="0">
                <a:effectLst/>
              </a:rPr>
              <a:t>THÔNG </a:t>
            </a:r>
            <a:r>
              <a:rPr lang="en-US" sz="4400" b="1" dirty="0">
                <a:effectLst/>
              </a:rPr>
              <a:t>QUA VIỆC LIÊN KẾT KIẾN THỨC</a:t>
            </a:r>
            <a:r>
              <a:rPr lang="en-US" sz="4000" b="1" dirty="0">
                <a:effectLst/>
              </a:rPr>
              <a:t/>
            </a:r>
            <a:br>
              <a:rPr lang="en-US" sz="4000" b="1" dirty="0">
                <a:effectLst/>
              </a:rPr>
            </a:b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81999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476" y="1487023"/>
            <a:ext cx="3770484" cy="60865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75" y="2095675"/>
            <a:ext cx="3770484" cy="283258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72" y="2095675"/>
            <a:ext cx="4037939" cy="2832584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795161" y="1487023"/>
            <a:ext cx="2700647" cy="6086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900" dirty="0" err="1" smtClean="0"/>
              <a:t>Hiện</a:t>
            </a:r>
            <a:r>
              <a:rPr lang="en-US" sz="4900" dirty="0" smtClean="0"/>
              <a:t> </a:t>
            </a:r>
            <a:r>
              <a:rPr lang="en-US" sz="4900" dirty="0" err="1" smtClean="0"/>
              <a:t>đại</a:t>
            </a:r>
            <a:endParaRPr lang="en-US" sz="4900" dirty="0"/>
          </a:p>
        </p:txBody>
      </p:sp>
      <p:sp>
        <p:nvSpPr>
          <p:cNvPr id="7" name="Right Arrow 6"/>
          <p:cNvSpPr/>
          <p:nvPr/>
        </p:nvSpPr>
        <p:spPr>
          <a:xfrm>
            <a:off x="4399959" y="3135086"/>
            <a:ext cx="2483113" cy="279627"/>
          </a:xfrm>
          <a:prstGeom prst="rightArrow">
            <a:avLst/>
          </a:prstGeom>
          <a:solidFill>
            <a:schemeClr val="tx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56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i="1" dirty="0" smtClean="0"/>
              <a:t>“</a:t>
            </a:r>
            <a:r>
              <a:rPr lang="en-US" sz="4400" i="1" dirty="0" err="1" smtClean="0"/>
              <a:t>Nhà</a:t>
            </a:r>
            <a:r>
              <a:rPr lang="en-US" sz="4400" i="1" dirty="0" smtClean="0"/>
              <a:t> </a:t>
            </a:r>
            <a:r>
              <a:rPr lang="en-US" sz="4400" i="1" dirty="0" err="1"/>
              <a:t>giáo</a:t>
            </a:r>
            <a:r>
              <a:rPr lang="en-US" sz="4400" i="1" dirty="0"/>
              <a:t> </a:t>
            </a:r>
            <a:r>
              <a:rPr lang="en-US" sz="4400" i="1" dirty="0" err="1"/>
              <a:t>dục</a:t>
            </a:r>
            <a:r>
              <a:rPr lang="en-US" sz="4400" i="1" dirty="0"/>
              <a:t> </a:t>
            </a:r>
            <a:r>
              <a:rPr lang="en-US" sz="4400" i="1" dirty="0" err="1"/>
              <a:t>không</a:t>
            </a:r>
            <a:r>
              <a:rPr lang="en-US" sz="4400" i="1" dirty="0"/>
              <a:t> </a:t>
            </a:r>
            <a:r>
              <a:rPr lang="en-US" sz="4400" i="1" dirty="0" err="1"/>
              <a:t>ngừng</a:t>
            </a:r>
            <a:r>
              <a:rPr lang="en-US" sz="4400" i="1" dirty="0"/>
              <a:t> </a:t>
            </a:r>
            <a:r>
              <a:rPr lang="en-US" sz="4400" i="1" dirty="0" err="1"/>
              <a:t>học</a:t>
            </a:r>
            <a:r>
              <a:rPr lang="en-US" sz="4400" i="1" dirty="0"/>
              <a:t> </a:t>
            </a:r>
            <a:r>
              <a:rPr lang="en-US" sz="4400" i="1" dirty="0" err="1"/>
              <a:t>tập</a:t>
            </a:r>
            <a:r>
              <a:rPr lang="en-US" sz="4400" i="1" dirty="0"/>
              <a:t>, </a:t>
            </a:r>
            <a:r>
              <a:rPr lang="en-US" sz="4400" i="1" dirty="0" err="1"/>
              <a:t>rèn</a:t>
            </a:r>
            <a:r>
              <a:rPr lang="en-US" sz="4400" i="1" dirty="0"/>
              <a:t> </a:t>
            </a:r>
            <a:r>
              <a:rPr lang="en-US" sz="4400" i="1" dirty="0" err="1"/>
              <a:t>luyện</a:t>
            </a:r>
            <a:r>
              <a:rPr lang="en-US" sz="4400" i="1" dirty="0"/>
              <a:t> </a:t>
            </a:r>
            <a:r>
              <a:rPr lang="en-US" sz="4400" i="1" dirty="0" err="1"/>
              <a:t>để</a:t>
            </a:r>
            <a:r>
              <a:rPr lang="en-US" sz="4400" i="1" dirty="0"/>
              <a:t> </a:t>
            </a:r>
            <a:r>
              <a:rPr lang="en-US" sz="4400" i="1" dirty="0" err="1"/>
              <a:t>nâng</a:t>
            </a:r>
            <a:r>
              <a:rPr lang="en-US" sz="4400" i="1" dirty="0"/>
              <a:t> </a:t>
            </a:r>
            <a:r>
              <a:rPr lang="en-US" sz="4400" i="1" dirty="0" err="1"/>
              <a:t>cao</a:t>
            </a:r>
            <a:r>
              <a:rPr lang="en-US" sz="4400" i="1" dirty="0"/>
              <a:t> </a:t>
            </a:r>
            <a:r>
              <a:rPr lang="en-US" sz="4400" i="1" dirty="0" err="1"/>
              <a:t>đạo</a:t>
            </a:r>
            <a:r>
              <a:rPr lang="en-US" sz="4400" i="1" dirty="0"/>
              <a:t> </a:t>
            </a:r>
            <a:r>
              <a:rPr lang="en-US" sz="4400" i="1" dirty="0" err="1"/>
              <a:t>đức</a:t>
            </a:r>
            <a:r>
              <a:rPr lang="en-US" sz="4400" i="1" dirty="0"/>
              <a:t>, </a:t>
            </a:r>
            <a:r>
              <a:rPr lang="en-US" sz="4400" i="1" dirty="0" err="1"/>
              <a:t>phẩm</a:t>
            </a:r>
            <a:r>
              <a:rPr lang="en-US" sz="4400" i="1" dirty="0"/>
              <a:t> </a:t>
            </a:r>
            <a:r>
              <a:rPr lang="en-US" sz="4400" i="1" dirty="0" err="1"/>
              <a:t>chất</a:t>
            </a:r>
            <a:r>
              <a:rPr lang="en-US" sz="4400" i="1" dirty="0"/>
              <a:t>, </a:t>
            </a:r>
            <a:r>
              <a:rPr lang="en-US" sz="4400" i="1" dirty="0" err="1"/>
              <a:t>trình</a:t>
            </a:r>
            <a:r>
              <a:rPr lang="en-US" sz="4400" i="1" dirty="0"/>
              <a:t> </a:t>
            </a:r>
            <a:r>
              <a:rPr lang="en-US" sz="4400" i="1" dirty="0" err="1"/>
              <a:t>độ</a:t>
            </a:r>
            <a:r>
              <a:rPr lang="en-US" sz="4400" i="1" dirty="0"/>
              <a:t> </a:t>
            </a:r>
            <a:r>
              <a:rPr lang="en-US" sz="4400" i="1" dirty="0" err="1"/>
              <a:t>chuyên</a:t>
            </a:r>
            <a:r>
              <a:rPr lang="en-US" sz="4400" i="1" dirty="0"/>
              <a:t> </a:t>
            </a:r>
            <a:r>
              <a:rPr lang="en-US" sz="4400" i="1" dirty="0" err="1"/>
              <a:t>môn</a:t>
            </a:r>
            <a:r>
              <a:rPr lang="en-US" sz="4400" i="1" dirty="0"/>
              <a:t>, </a:t>
            </a:r>
            <a:r>
              <a:rPr lang="en-US" sz="4400" i="1" dirty="0" err="1"/>
              <a:t>nghiệp</a:t>
            </a:r>
            <a:r>
              <a:rPr lang="en-US" sz="4400" i="1" dirty="0"/>
              <a:t> </a:t>
            </a:r>
            <a:r>
              <a:rPr lang="en-US" sz="4400" i="1" dirty="0" err="1"/>
              <a:t>vụ</a:t>
            </a:r>
            <a:r>
              <a:rPr lang="en-US" sz="4400" i="1" dirty="0"/>
              <a:t>, </a:t>
            </a:r>
            <a:r>
              <a:rPr lang="en-US" sz="4400" i="1" dirty="0" err="1"/>
              <a:t>nêu</a:t>
            </a:r>
            <a:r>
              <a:rPr lang="en-US" sz="4400" i="1" dirty="0"/>
              <a:t> </a:t>
            </a:r>
            <a:r>
              <a:rPr lang="en-US" sz="4400" i="1" dirty="0" err="1"/>
              <a:t>gương</a:t>
            </a:r>
            <a:r>
              <a:rPr lang="en-US" sz="4400" i="1" dirty="0"/>
              <a:t> </a:t>
            </a:r>
            <a:r>
              <a:rPr lang="en-US" sz="4400" i="1" dirty="0" err="1"/>
              <a:t>tốt</a:t>
            </a:r>
            <a:r>
              <a:rPr lang="en-US" sz="4400" i="1" dirty="0"/>
              <a:t> </a:t>
            </a:r>
            <a:r>
              <a:rPr lang="en-US" sz="4400" i="1" dirty="0" err="1"/>
              <a:t>cho</a:t>
            </a:r>
            <a:r>
              <a:rPr lang="en-US" sz="4400" i="1" dirty="0"/>
              <a:t> </a:t>
            </a:r>
            <a:r>
              <a:rPr lang="en-US" sz="4400" i="1" dirty="0" err="1"/>
              <a:t>người</a:t>
            </a:r>
            <a:r>
              <a:rPr lang="en-US" sz="4400" i="1" dirty="0"/>
              <a:t> </a:t>
            </a:r>
            <a:r>
              <a:rPr lang="en-US" sz="4400" i="1" dirty="0" err="1" smtClean="0"/>
              <a:t>học</a:t>
            </a:r>
            <a:r>
              <a:rPr lang="en-US" sz="4400" i="1" dirty="0" smtClean="0"/>
              <a:t>”</a:t>
            </a:r>
            <a:endParaRPr 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696913" y="2732036"/>
            <a:ext cx="10514012" cy="1501826"/>
          </a:xfrm>
        </p:spPr>
        <p:txBody>
          <a:bodyPr>
            <a:normAutofit/>
          </a:bodyPr>
          <a:lstStyle/>
          <a:p>
            <a: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sz="2000" dirty="0" err="1" smtClean="0"/>
              <a:t>Điều</a:t>
            </a:r>
            <a:r>
              <a:rPr lang="en-US" sz="2000" dirty="0" smtClean="0"/>
              <a:t> 63 </a:t>
            </a:r>
            <a:r>
              <a:rPr lang="en-US" sz="2000" dirty="0" err="1" smtClean="0"/>
              <a:t>của</a:t>
            </a:r>
            <a:r>
              <a:rPr lang="en-US" sz="2000" dirty="0" smtClean="0"/>
              <a:t> </a:t>
            </a:r>
            <a:r>
              <a:rPr lang="en-US" sz="2000" dirty="0" err="1" smtClean="0"/>
              <a:t>Luật</a:t>
            </a:r>
            <a:r>
              <a:rPr lang="en-US" sz="2000" dirty="0" smtClean="0"/>
              <a:t> </a:t>
            </a:r>
            <a:r>
              <a:rPr lang="en-US" sz="2000" dirty="0" err="1" smtClean="0"/>
              <a:t>giáo</a:t>
            </a:r>
            <a:r>
              <a:rPr lang="en-US" sz="2000" dirty="0" smtClean="0"/>
              <a:t> </a:t>
            </a:r>
            <a:r>
              <a:rPr lang="en-US" sz="2000" dirty="0" err="1" smtClean="0"/>
              <a:t>dục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734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58749"/>
            <a:ext cx="10515600" cy="1325563"/>
          </a:xfrm>
        </p:spPr>
        <p:txBody>
          <a:bodyPr/>
          <a:lstStyle/>
          <a:p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lực</a:t>
            </a:r>
            <a:r>
              <a:rPr lang="en-US" dirty="0" smtClean="0"/>
              <a:t> </a:t>
            </a:r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môn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5214937" y="2829719"/>
            <a:ext cx="2371725" cy="234315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</a:rPr>
              <a:t>Năng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</a:rPr>
              <a:t>lực</a:t>
            </a:r>
            <a:endParaRPr lang="en-US" sz="24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</a:rPr>
              <a:t>Chuyên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</a:rPr>
              <a:t>môn</a:t>
            </a:r>
            <a:endParaRPr lang="en-US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0" name="Line Callout 1 (No Border) 9"/>
          <p:cNvSpPr/>
          <p:nvPr/>
        </p:nvSpPr>
        <p:spPr>
          <a:xfrm>
            <a:off x="8677057" y="2969979"/>
            <a:ext cx="2400300" cy="857250"/>
          </a:xfrm>
          <a:prstGeom prst="callout1">
            <a:avLst>
              <a:gd name="adj1" fmla="val 52689"/>
              <a:gd name="adj2" fmla="val -4870"/>
              <a:gd name="adj3" fmla="val 94722"/>
              <a:gd name="adj4" fmla="val -348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Thái</a:t>
            </a:r>
            <a:r>
              <a:rPr lang="en-US" sz="2400" dirty="0" smtClean="0"/>
              <a:t> </a:t>
            </a:r>
            <a:r>
              <a:rPr lang="en-US" sz="2400" dirty="0" err="1" smtClean="0"/>
              <a:t>độ</a:t>
            </a:r>
            <a:endParaRPr lang="en-US" sz="2400" dirty="0"/>
          </a:p>
        </p:txBody>
      </p:sp>
      <p:sp>
        <p:nvSpPr>
          <p:cNvPr id="12" name="Line Callout 1 (No Border) 11"/>
          <p:cNvSpPr/>
          <p:nvPr/>
        </p:nvSpPr>
        <p:spPr>
          <a:xfrm>
            <a:off x="7162367" y="5416948"/>
            <a:ext cx="2400300" cy="857250"/>
          </a:xfrm>
          <a:prstGeom prst="callout1">
            <a:avLst>
              <a:gd name="adj1" fmla="val -10442"/>
              <a:gd name="adj2" fmla="val 30466"/>
              <a:gd name="adj3" fmla="val -68510"/>
              <a:gd name="adj4" fmla="val 899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Phương</a:t>
            </a:r>
            <a:r>
              <a:rPr lang="en-US" sz="2400" dirty="0" smtClean="0"/>
              <a:t> </a:t>
            </a:r>
            <a:r>
              <a:rPr lang="en-US" sz="2400" dirty="0" err="1" smtClean="0"/>
              <a:t>pháp</a:t>
            </a:r>
            <a:endParaRPr lang="en-US" sz="2400" dirty="0"/>
          </a:p>
        </p:txBody>
      </p:sp>
      <p:sp>
        <p:nvSpPr>
          <p:cNvPr id="13" name="Line Callout 1 (No Border) 12"/>
          <p:cNvSpPr/>
          <p:nvPr/>
        </p:nvSpPr>
        <p:spPr>
          <a:xfrm>
            <a:off x="1724242" y="3022005"/>
            <a:ext cx="2400300" cy="857250"/>
          </a:xfrm>
          <a:prstGeom prst="callout1">
            <a:avLst>
              <a:gd name="adj1" fmla="val 54306"/>
              <a:gd name="adj2" fmla="val 104222"/>
              <a:gd name="adj3" fmla="val 88257"/>
              <a:gd name="adj4" fmla="val 1336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Công</a:t>
            </a:r>
            <a:r>
              <a:rPr lang="en-US" sz="2400" dirty="0" smtClean="0"/>
              <a:t> </a:t>
            </a:r>
            <a:r>
              <a:rPr lang="en-US" sz="2400" dirty="0" err="1" smtClean="0"/>
              <a:t>nghệ</a:t>
            </a:r>
            <a:endParaRPr lang="en-US" sz="2400" dirty="0"/>
          </a:p>
        </p:txBody>
      </p:sp>
      <p:sp>
        <p:nvSpPr>
          <p:cNvPr id="14" name="Line Callout 1 (No Border) 13"/>
          <p:cNvSpPr/>
          <p:nvPr/>
        </p:nvSpPr>
        <p:spPr>
          <a:xfrm>
            <a:off x="3603265" y="5416948"/>
            <a:ext cx="2400300" cy="857250"/>
          </a:xfrm>
          <a:prstGeom prst="callout1">
            <a:avLst>
              <a:gd name="adj1" fmla="val -11957"/>
              <a:gd name="adj2" fmla="val 51696"/>
              <a:gd name="adj3" fmla="val -78207"/>
              <a:gd name="adj4" fmla="val 719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Kiểm</a:t>
            </a:r>
            <a:r>
              <a:rPr lang="en-US" sz="2400" dirty="0" smtClean="0"/>
              <a:t> </a:t>
            </a:r>
            <a:r>
              <a:rPr lang="en-US" sz="2400" dirty="0" err="1" smtClean="0"/>
              <a:t>tra</a:t>
            </a:r>
            <a:r>
              <a:rPr lang="en-US" sz="2400" dirty="0" smtClean="0"/>
              <a:t> </a:t>
            </a:r>
            <a:r>
              <a:rPr lang="mr-IN" sz="2400" dirty="0" smtClean="0"/>
              <a:t>–</a:t>
            </a:r>
            <a:r>
              <a:rPr lang="en-US" sz="2400" dirty="0" smtClean="0"/>
              <a:t> </a:t>
            </a:r>
            <a:r>
              <a:rPr lang="en-US" sz="2400" dirty="0" err="1" smtClean="0"/>
              <a:t>đánh</a:t>
            </a:r>
            <a:r>
              <a:rPr lang="en-US" sz="2400" dirty="0" smtClean="0"/>
              <a:t> </a:t>
            </a:r>
            <a:r>
              <a:rPr lang="en-US" sz="2400" dirty="0" err="1" smtClean="0"/>
              <a:t>giá</a:t>
            </a:r>
            <a:endParaRPr lang="en-US" sz="2400" dirty="0"/>
          </a:p>
        </p:txBody>
      </p:sp>
      <p:sp>
        <p:nvSpPr>
          <p:cNvPr id="16" name="Line Callout 1 (No Border) 15"/>
          <p:cNvSpPr/>
          <p:nvPr/>
        </p:nvSpPr>
        <p:spPr>
          <a:xfrm>
            <a:off x="5214937" y="1299765"/>
            <a:ext cx="2400300" cy="857250"/>
          </a:xfrm>
          <a:prstGeom prst="callout1">
            <a:avLst>
              <a:gd name="adj1" fmla="val 107639"/>
              <a:gd name="adj2" fmla="val 48233"/>
              <a:gd name="adj3" fmla="val 164217"/>
              <a:gd name="adj4" fmla="val 476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Kiến</a:t>
            </a:r>
            <a:r>
              <a:rPr lang="en-US" sz="2400" dirty="0"/>
              <a:t> </a:t>
            </a:r>
            <a:r>
              <a:rPr lang="en-US" sz="2400" dirty="0" err="1" smtClean="0"/>
              <a:t>thức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7598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THÁI ĐỘ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endParaRPr lang="en-US" dirty="0" smtClean="0"/>
          </a:p>
          <a:p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endParaRPr lang="en-US" dirty="0" smtClean="0"/>
          </a:p>
          <a:p>
            <a:r>
              <a:rPr lang="en-US" dirty="0" err="1" smtClean="0"/>
              <a:t>Sáng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4278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PHƯƠNG PHÁP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endParaRPr lang="en-US" dirty="0" smtClean="0"/>
          </a:p>
          <a:p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endParaRPr lang="en-US" dirty="0" smtClean="0"/>
          </a:p>
          <a:p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endParaRPr lang="en-US" dirty="0" smtClean="0"/>
          </a:p>
          <a:p>
            <a:r>
              <a:rPr lang="mr-IN" dirty="0" smtClean="0"/>
              <a:t>………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5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</a:t>
            </a:r>
            <a:r>
              <a:rPr lang="mr-IN" dirty="0" smtClean="0"/>
              <a:t>–</a:t>
            </a:r>
            <a:r>
              <a:rPr lang="en-US" dirty="0" smtClean="0"/>
              <a:t> ĐÁNH GIÁ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endParaRPr lang="en-US" dirty="0" smtClean="0"/>
          </a:p>
          <a:p>
            <a:r>
              <a:rPr lang="en-US" dirty="0" err="1" smtClean="0"/>
              <a:t>Trắc</a:t>
            </a:r>
            <a:r>
              <a:rPr lang="en-US" dirty="0" smtClean="0"/>
              <a:t> </a:t>
            </a:r>
            <a:r>
              <a:rPr lang="en-US" dirty="0" err="1" smtClean="0"/>
              <a:t>nghiệm</a:t>
            </a:r>
            <a:endParaRPr lang="en-US" dirty="0" smtClean="0"/>
          </a:p>
          <a:p>
            <a:r>
              <a:rPr lang="en-US" dirty="0" err="1" smtClean="0"/>
              <a:t>Vấn</a:t>
            </a:r>
            <a:r>
              <a:rPr lang="en-US" dirty="0" smtClean="0"/>
              <a:t> </a:t>
            </a:r>
            <a:r>
              <a:rPr lang="en-US" dirty="0" err="1" smtClean="0"/>
              <a:t>đáp</a:t>
            </a:r>
            <a:endParaRPr lang="en-US" dirty="0" smtClean="0"/>
          </a:p>
          <a:p>
            <a:r>
              <a:rPr lang="en-US" dirty="0" err="1" smtClean="0"/>
              <a:t>Tiểu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endParaRPr lang="en-US" dirty="0"/>
          </a:p>
          <a:p>
            <a:r>
              <a:rPr lang="en-US" dirty="0" err="1" smtClean="0"/>
              <a:t>Thảo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endParaRPr lang="en-US" dirty="0" smtClean="0"/>
          </a:p>
          <a:p>
            <a:r>
              <a:rPr lang="mr-IN" dirty="0" smtClean="0"/>
              <a:t>…</a:t>
            </a:r>
            <a:r>
              <a:rPr lang="vi-VN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129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ỨNG DỤNG CÔNG NGHỆ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Power </a:t>
            </a:r>
            <a:r>
              <a:rPr lang="en-US" dirty="0"/>
              <a:t>Point</a:t>
            </a:r>
          </a:p>
          <a:p>
            <a:r>
              <a:rPr lang="en-US" dirty="0" smtClean="0"/>
              <a:t>E </a:t>
            </a:r>
            <a:r>
              <a:rPr lang="mr-IN" dirty="0" smtClean="0"/>
              <a:t>–</a:t>
            </a:r>
            <a:r>
              <a:rPr lang="en-US" dirty="0" smtClean="0"/>
              <a:t> learning</a:t>
            </a:r>
          </a:p>
          <a:p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dirty="0" smtClean="0"/>
          </a:p>
          <a:p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mềm</a:t>
            </a:r>
            <a:r>
              <a:rPr lang="en-US" dirty="0" smtClean="0"/>
              <a:t> </a:t>
            </a:r>
          </a:p>
          <a:p>
            <a:r>
              <a:rPr lang="mr-IN" dirty="0" smtClean="0"/>
              <a:t>……</a:t>
            </a:r>
            <a:r>
              <a:rPr lang="vi-VN" dirty="0" smtClean="0"/>
              <a:t>.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37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KIẾN THỨC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119999" y="1825625"/>
            <a:ext cx="10032909" cy="4351338"/>
          </a:xfrm>
        </p:spPr>
        <p:txBody>
          <a:bodyPr/>
          <a:lstStyle/>
          <a:p>
            <a:r>
              <a:rPr lang="en-US" dirty="0" err="1" smtClean="0"/>
              <a:t>Chuyên</a:t>
            </a:r>
            <a:r>
              <a:rPr lang="en-US" dirty="0" smtClean="0"/>
              <a:t> </a:t>
            </a:r>
            <a:r>
              <a:rPr lang="en-US" dirty="0" err="1" smtClean="0"/>
              <a:t>ngành</a:t>
            </a:r>
            <a:endParaRPr lang="en-US" dirty="0" smtClean="0"/>
          </a:p>
          <a:p>
            <a:r>
              <a:rPr lang="en-US" dirty="0" err="1" smtClean="0"/>
              <a:t>Bổ</a:t>
            </a:r>
            <a:r>
              <a:rPr lang="en-US" dirty="0" smtClean="0"/>
              <a:t> sung</a:t>
            </a:r>
          </a:p>
          <a:p>
            <a:r>
              <a:rPr lang="en-US" dirty="0" err="1" smtClean="0"/>
              <a:t>Ngoại</a:t>
            </a:r>
            <a:r>
              <a:rPr lang="en-US" dirty="0" smtClean="0"/>
              <a:t> </a:t>
            </a:r>
            <a:r>
              <a:rPr lang="en-US" dirty="0" err="1" smtClean="0"/>
              <a:t>ngữ</a:t>
            </a:r>
            <a:endParaRPr lang="en-US" dirty="0" smtClean="0"/>
          </a:p>
          <a:p>
            <a:r>
              <a:rPr lang="mr-IN" dirty="0" smtClean="0"/>
              <a:t>………</a:t>
            </a:r>
            <a:r>
              <a:rPr lang="vi-VN" dirty="0" smtClean="0"/>
              <a:t>..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6932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3967"/>
            <a:ext cx="7805822" cy="5404033"/>
          </a:xfrm>
        </p:spPr>
      </p:pic>
      <p:sp>
        <p:nvSpPr>
          <p:cNvPr id="5" name="Cloud Callout 4"/>
          <p:cNvSpPr/>
          <p:nvPr/>
        </p:nvSpPr>
        <p:spPr>
          <a:xfrm>
            <a:off x="5181600" y="338676"/>
            <a:ext cx="4849091" cy="2446088"/>
          </a:xfrm>
          <a:prstGeom prst="cloudCallout">
            <a:avLst>
              <a:gd name="adj1" fmla="val -40296"/>
              <a:gd name="adj2" fmla="val 749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Áp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dụng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trong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thực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tế</a:t>
            </a:r>
            <a:r>
              <a:rPr lang="en-US" sz="3200" b="1" dirty="0" smtClean="0"/>
              <a:t>?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88246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881747" y="1745674"/>
            <a:ext cx="5638797" cy="4308762"/>
            <a:chOff x="2881747" y="1745674"/>
            <a:chExt cx="5638797" cy="4308762"/>
          </a:xfrm>
        </p:grpSpPr>
        <p:grpSp>
          <p:nvGrpSpPr>
            <p:cNvPr id="10" name="Group 9"/>
            <p:cNvGrpSpPr/>
            <p:nvPr/>
          </p:nvGrpSpPr>
          <p:grpSpPr>
            <a:xfrm>
              <a:off x="6954982" y="1745674"/>
              <a:ext cx="1565562" cy="1537853"/>
              <a:chOff x="6954982" y="1745674"/>
              <a:chExt cx="1565562" cy="1537853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6954982" y="2369127"/>
                <a:ext cx="914400" cy="914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 smtClean="0"/>
                  <a:t>Lý</a:t>
                </a:r>
                <a:endParaRPr lang="en-US" dirty="0"/>
              </a:p>
            </p:txBody>
          </p:sp>
          <p:sp>
            <p:nvSpPr>
              <p:cNvPr id="7" name="Oval 6"/>
              <p:cNvSpPr/>
              <p:nvPr/>
            </p:nvSpPr>
            <p:spPr>
              <a:xfrm>
                <a:off x="7578435" y="1745674"/>
                <a:ext cx="942109" cy="9698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Anh</a:t>
                </a:r>
                <a:endParaRPr lang="en-US" dirty="0"/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2881747" y="1856509"/>
              <a:ext cx="1565562" cy="1427018"/>
              <a:chOff x="2881747" y="1856509"/>
              <a:chExt cx="1565562" cy="1427018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3532909" y="2369127"/>
                <a:ext cx="914400" cy="914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 smtClean="0"/>
                  <a:t>Hoá</a:t>
                </a:r>
                <a:endParaRPr lang="en-US" dirty="0"/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881747" y="1856509"/>
                <a:ext cx="942109" cy="9698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Anh</a:t>
                </a:r>
                <a:endParaRPr lang="en-US" dirty="0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4918363" y="4447309"/>
              <a:ext cx="1385455" cy="1607127"/>
              <a:chOff x="4918363" y="4447309"/>
              <a:chExt cx="1385455" cy="1607127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5389418" y="4447309"/>
                <a:ext cx="914400" cy="9144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 smtClean="0"/>
                  <a:t>Toán</a:t>
                </a:r>
                <a:endParaRPr lang="en-US" dirty="0"/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4918363" y="5084618"/>
                <a:ext cx="942109" cy="96981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Anh</a:t>
                </a:r>
                <a:endParaRPr lang="en-US" dirty="0"/>
              </a:p>
            </p:txBody>
          </p:sp>
        </p:grpSp>
        <p:cxnSp>
          <p:nvCxnSpPr>
            <p:cNvPr id="16" name="Straight Connector 15"/>
            <p:cNvCxnSpPr>
              <a:stCxn id="4" idx="3"/>
              <a:endCxn id="6" idx="1"/>
            </p:cNvCxnSpPr>
            <p:nvPr/>
          </p:nvCxnSpPr>
          <p:spPr>
            <a:xfrm>
              <a:off x="4447309" y="2826327"/>
              <a:ext cx="2507673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>
              <a:stCxn id="6" idx="2"/>
            </p:cNvCxnSpPr>
            <p:nvPr/>
          </p:nvCxnSpPr>
          <p:spPr>
            <a:xfrm flipH="1">
              <a:off x="6303818" y="3283527"/>
              <a:ext cx="1108364" cy="116378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4" idx="2"/>
            </p:cNvCxnSpPr>
            <p:nvPr/>
          </p:nvCxnSpPr>
          <p:spPr>
            <a:xfrm>
              <a:off x="3990109" y="3283527"/>
              <a:ext cx="1399308" cy="116378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KIẾN THỨC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80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5018" y="318654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Toán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193963" y="955963"/>
            <a:ext cx="942109" cy="969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Anh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770909" y="775854"/>
            <a:ext cx="710738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err="1" smtClean="0"/>
              <a:t>Đa</a:t>
            </a:r>
            <a:r>
              <a:rPr lang="en-US" sz="4400" dirty="0" smtClean="0"/>
              <a:t> </a:t>
            </a:r>
            <a:r>
              <a:rPr lang="en-US" sz="4400" dirty="0" err="1" smtClean="0"/>
              <a:t>thức</a:t>
            </a:r>
            <a:r>
              <a:rPr lang="en-US" sz="4400" dirty="0" smtClean="0"/>
              <a:t> : P(x)</a:t>
            </a:r>
          </a:p>
          <a:p>
            <a:r>
              <a:rPr lang="en-US" sz="4400" dirty="0" err="1" smtClean="0"/>
              <a:t>Hàm</a:t>
            </a:r>
            <a:r>
              <a:rPr lang="en-US" sz="4400" dirty="0" smtClean="0"/>
              <a:t> </a:t>
            </a:r>
            <a:r>
              <a:rPr lang="en-US" sz="4400" dirty="0" err="1" smtClean="0"/>
              <a:t>số</a:t>
            </a:r>
            <a:r>
              <a:rPr lang="en-US" sz="4400" dirty="0" smtClean="0"/>
              <a:t>: f(x)</a:t>
            </a:r>
          </a:p>
          <a:p>
            <a:r>
              <a:rPr lang="en-US" sz="4400" dirty="0" err="1" smtClean="0"/>
              <a:t>Giới</a:t>
            </a:r>
            <a:r>
              <a:rPr lang="en-US" sz="4400" dirty="0" smtClean="0"/>
              <a:t> </a:t>
            </a:r>
            <a:r>
              <a:rPr lang="en-US" sz="4400" dirty="0" err="1" smtClean="0"/>
              <a:t>hạn</a:t>
            </a:r>
            <a:r>
              <a:rPr lang="en-US" sz="4400" dirty="0" smtClean="0"/>
              <a:t>: </a:t>
            </a:r>
            <a:r>
              <a:rPr lang="en-US" sz="4400" dirty="0" err="1" smtClean="0"/>
              <a:t>lim</a:t>
            </a:r>
            <a:endParaRPr lang="en-US" sz="4400" dirty="0" smtClean="0"/>
          </a:p>
          <a:p>
            <a:r>
              <a:rPr lang="en-US" sz="4400" dirty="0" err="1" smtClean="0"/>
              <a:t>Tích</a:t>
            </a:r>
            <a:r>
              <a:rPr lang="en-US" sz="4400" dirty="0" smtClean="0"/>
              <a:t> </a:t>
            </a:r>
            <a:r>
              <a:rPr lang="en-US" sz="4400" dirty="0" err="1" smtClean="0"/>
              <a:t>phân</a:t>
            </a:r>
            <a:r>
              <a:rPr lang="en-US" sz="4400" dirty="0" smtClean="0"/>
              <a:t>: I</a:t>
            </a:r>
          </a:p>
          <a:p>
            <a:r>
              <a:rPr lang="en-US" sz="4400" dirty="0" smtClean="0"/>
              <a:t>Ma </a:t>
            </a:r>
            <a:r>
              <a:rPr lang="en-US" sz="4400" dirty="0" err="1" smtClean="0"/>
              <a:t>trận</a:t>
            </a:r>
            <a:r>
              <a:rPr lang="en-US" sz="4400" dirty="0" smtClean="0"/>
              <a:t> : M</a:t>
            </a:r>
          </a:p>
          <a:p>
            <a:r>
              <a:rPr lang="en-US" sz="4400" dirty="0" err="1" smtClean="0"/>
              <a:t>Định</a:t>
            </a:r>
            <a:r>
              <a:rPr lang="en-US" sz="4400" dirty="0" smtClean="0"/>
              <a:t> </a:t>
            </a:r>
            <a:r>
              <a:rPr lang="en-US" sz="4400" dirty="0" err="1" smtClean="0"/>
              <a:t>thức</a:t>
            </a:r>
            <a:r>
              <a:rPr lang="en-US" sz="4400" dirty="0" smtClean="0"/>
              <a:t> </a:t>
            </a:r>
            <a:r>
              <a:rPr lang="en-US" sz="4400" dirty="0" err="1" smtClean="0"/>
              <a:t>của</a:t>
            </a:r>
            <a:r>
              <a:rPr lang="en-US" sz="4400" dirty="0" smtClean="0"/>
              <a:t> ma </a:t>
            </a:r>
            <a:r>
              <a:rPr lang="en-US" sz="4400" dirty="0" err="1" smtClean="0"/>
              <a:t>trận</a:t>
            </a:r>
            <a:r>
              <a:rPr lang="en-US" sz="4400" dirty="0" smtClean="0"/>
              <a:t>: </a:t>
            </a:r>
            <a:r>
              <a:rPr lang="en-US" sz="4400" dirty="0" err="1" smtClean="0"/>
              <a:t>det</a:t>
            </a:r>
            <a:endParaRPr lang="en-US" sz="4400" dirty="0" smtClean="0"/>
          </a:p>
          <a:p>
            <a:r>
              <a:rPr lang="mr-IN" sz="4400" dirty="0" smtClean="0"/>
              <a:t>…………………</a:t>
            </a:r>
            <a:r>
              <a:rPr lang="vi-VN" sz="4400" dirty="0" smtClean="0"/>
              <a:t>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340709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5018" y="318654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Toán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812472" y="318654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Lý</a:t>
            </a:r>
            <a:endParaRPr lang="en-US" dirty="0"/>
          </a:p>
        </p:txBody>
      </p:sp>
      <p:cxnSp>
        <p:nvCxnSpPr>
          <p:cNvPr id="7" name="Straight Connector 6"/>
          <p:cNvCxnSpPr>
            <a:stCxn id="4" idx="3"/>
          </p:cNvCxnSpPr>
          <p:nvPr/>
        </p:nvCxnSpPr>
        <p:spPr>
          <a:xfrm>
            <a:off x="1579418" y="775854"/>
            <a:ext cx="13438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84909" y="2161309"/>
            <a:ext cx="111390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/>
              <a:t>Định</a:t>
            </a:r>
            <a:r>
              <a:rPr lang="en-US" sz="4000" dirty="0"/>
              <a:t> </a:t>
            </a:r>
            <a:r>
              <a:rPr lang="en-US" sz="4000" dirty="0" err="1"/>
              <a:t>luật</a:t>
            </a:r>
            <a:r>
              <a:rPr lang="en-US" sz="4000" dirty="0"/>
              <a:t> </a:t>
            </a:r>
            <a:r>
              <a:rPr lang="en-US" sz="4000" dirty="0" smtClean="0"/>
              <a:t>Kirchhoff</a:t>
            </a:r>
            <a:r>
              <a:rPr lang="mr-IN" sz="4000" dirty="0" smtClean="0"/>
              <a:t>–</a:t>
            </a:r>
            <a:r>
              <a:rPr lang="en-US" sz="4000" dirty="0" smtClean="0"/>
              <a:t> </a:t>
            </a:r>
            <a:r>
              <a:rPr lang="en-US" sz="4000" dirty="0" err="1" smtClean="0"/>
              <a:t>Giải</a:t>
            </a:r>
            <a:r>
              <a:rPr lang="en-US" sz="4000" dirty="0" smtClean="0"/>
              <a:t> </a:t>
            </a:r>
            <a:r>
              <a:rPr lang="en-US" sz="4000" dirty="0" err="1" smtClean="0"/>
              <a:t>hệ</a:t>
            </a:r>
            <a:r>
              <a:rPr lang="en-US" sz="4000" dirty="0" smtClean="0"/>
              <a:t> </a:t>
            </a:r>
            <a:r>
              <a:rPr lang="en-US" sz="4000" dirty="0" err="1" smtClean="0"/>
              <a:t>phương</a:t>
            </a:r>
            <a:r>
              <a:rPr lang="en-US" sz="4000" dirty="0" smtClean="0"/>
              <a:t> </a:t>
            </a:r>
            <a:r>
              <a:rPr lang="en-US" sz="4000" dirty="0" err="1" smtClean="0"/>
              <a:t>trình</a:t>
            </a:r>
            <a:r>
              <a:rPr lang="en-US" sz="4000" dirty="0" smtClean="0"/>
              <a:t> </a:t>
            </a:r>
            <a:r>
              <a:rPr lang="en-US" sz="4000" dirty="0" err="1" smtClean="0"/>
              <a:t>tuyến</a:t>
            </a:r>
            <a:r>
              <a:rPr lang="en-US" sz="4000" dirty="0" smtClean="0"/>
              <a:t> </a:t>
            </a:r>
            <a:r>
              <a:rPr lang="en-US" sz="4000" dirty="0" err="1" smtClean="0"/>
              <a:t>tính</a:t>
            </a:r>
            <a:endParaRPr lang="en-US" sz="4000" dirty="0" smtClean="0"/>
          </a:p>
          <a:p>
            <a:r>
              <a:rPr lang="en-US" sz="4000" dirty="0" err="1" smtClean="0"/>
              <a:t>Vận</a:t>
            </a:r>
            <a:r>
              <a:rPr lang="en-US" sz="4000" dirty="0" smtClean="0"/>
              <a:t> </a:t>
            </a:r>
            <a:r>
              <a:rPr lang="en-US" sz="4000" dirty="0" err="1" smtClean="0"/>
              <a:t>tốc</a:t>
            </a:r>
            <a:r>
              <a:rPr lang="en-US" sz="4000" dirty="0" smtClean="0"/>
              <a:t> </a:t>
            </a:r>
            <a:r>
              <a:rPr lang="mr-IN" sz="4000" dirty="0" smtClean="0"/>
              <a:t>–</a:t>
            </a:r>
            <a:r>
              <a:rPr lang="en-US" sz="4000" dirty="0" smtClean="0"/>
              <a:t> </a:t>
            </a:r>
            <a:r>
              <a:rPr lang="en-US" sz="4000" dirty="0" err="1" smtClean="0"/>
              <a:t>gia</a:t>
            </a:r>
            <a:r>
              <a:rPr lang="en-US" sz="4000" dirty="0" smtClean="0"/>
              <a:t> </a:t>
            </a:r>
            <a:r>
              <a:rPr lang="en-US" sz="4000" dirty="0" err="1" smtClean="0"/>
              <a:t>tốc</a:t>
            </a:r>
            <a:r>
              <a:rPr lang="en-US" sz="4000" dirty="0" smtClean="0"/>
              <a:t> </a:t>
            </a:r>
            <a:r>
              <a:rPr lang="mr-IN" sz="4000" dirty="0" smtClean="0"/>
              <a:t>–</a:t>
            </a:r>
            <a:r>
              <a:rPr lang="en-US" sz="4000" dirty="0" smtClean="0"/>
              <a:t> </a:t>
            </a:r>
            <a:r>
              <a:rPr lang="en-US" sz="4000" dirty="0" err="1" smtClean="0"/>
              <a:t>đạo</a:t>
            </a:r>
            <a:r>
              <a:rPr lang="en-US" sz="4000" dirty="0" smtClean="0"/>
              <a:t> </a:t>
            </a:r>
            <a:r>
              <a:rPr lang="en-US" sz="4000" dirty="0" err="1" smtClean="0"/>
              <a:t>hàm</a:t>
            </a:r>
            <a:endParaRPr lang="en-US" sz="4000" dirty="0" smtClean="0"/>
          </a:p>
          <a:p>
            <a:r>
              <a:rPr lang="mr-IN" sz="4000" dirty="0" smtClean="0"/>
              <a:t>………</a:t>
            </a:r>
            <a:r>
              <a:rPr lang="vi-VN" sz="4000" dirty="0" smtClean="0"/>
              <a:t>..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04404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127" y="1357745"/>
            <a:ext cx="8866909" cy="5361709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711036" y="0"/>
            <a:ext cx="9144000" cy="1641490"/>
          </a:xfrm>
        </p:spPr>
        <p:txBody>
          <a:bodyPr/>
          <a:lstStyle/>
          <a:p>
            <a:pPr algn="l"/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luận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135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951" y="1374464"/>
            <a:ext cx="11656122" cy="4001100"/>
          </a:xfrm>
        </p:spPr>
        <p:txBody>
          <a:bodyPr>
            <a:normAutofit/>
          </a:bodyPr>
          <a:lstStyle/>
          <a:p>
            <a:r>
              <a:rPr lang="en-US" dirty="0" smtClean="0"/>
              <a:t>Xin </a:t>
            </a:r>
            <a:r>
              <a:rPr lang="en-US" dirty="0" err="1" smtClean="0"/>
              <a:t>chân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cảm</a:t>
            </a:r>
            <a:r>
              <a:rPr lang="en-US" dirty="0" smtClean="0"/>
              <a:t> </a:t>
            </a:r>
            <a:r>
              <a:rPr lang="en-US" dirty="0" err="1" smtClean="0"/>
              <a:t>ơn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quý</a:t>
            </a:r>
            <a:r>
              <a:rPr lang="en-US" dirty="0" smtClean="0"/>
              <a:t> </a:t>
            </a:r>
            <a:r>
              <a:rPr lang="en-US" dirty="0" err="1" smtClean="0"/>
              <a:t>thầy</a:t>
            </a:r>
            <a:r>
              <a:rPr lang="en-US" dirty="0" smtClean="0"/>
              <a:t> </a:t>
            </a:r>
            <a:r>
              <a:rPr lang="en-US" dirty="0" err="1" smtClean="0"/>
              <a:t>cô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lắng</a:t>
            </a:r>
            <a:r>
              <a:rPr lang="en-US" dirty="0" smtClean="0"/>
              <a:t> </a:t>
            </a:r>
            <a:r>
              <a:rPr lang="en-US" dirty="0" err="1" smtClean="0"/>
              <a:t>nghe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173952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125</TotalTime>
  <Words>205</Words>
  <Application>Microsoft Macintosh PowerPoint</Application>
  <PresentationFormat>Widescreen</PresentationFormat>
  <Paragraphs>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Corbel</vt:lpstr>
      <vt:lpstr>Mangal</vt:lpstr>
      <vt:lpstr>Arial</vt:lpstr>
      <vt:lpstr>Depth</vt:lpstr>
      <vt:lpstr>GIẢI PHÁP  NÂNG CAO NĂNG LỰC CHUYÊN MÔN  ĐÁP ỨNG NHU CẦU XÂY DỰNG TRƯỜNG TIÊN TIẾN  THÔNG QUA VIỆC LIÊN KẾT KIẾN THỨC </vt:lpstr>
      <vt:lpstr>Truyền thống</vt:lpstr>
      <vt:lpstr>“Nhà giáo dục không ngừng học tập, rèn luyện để nâng cao đạo đức, phẩm chất, trình độ chuyên môn, nghiệp vụ, nêu gương tốt cho người học”</vt:lpstr>
      <vt:lpstr>Nâng cao năng lực chuyên môn</vt:lpstr>
      <vt:lpstr>THÁI ĐỘ</vt:lpstr>
      <vt:lpstr>PHƯƠNG PHÁP</vt:lpstr>
      <vt:lpstr>KIỂM TRA – ĐÁNH GIÁ</vt:lpstr>
      <vt:lpstr>ỨNG DỤNG CÔNG NGHỆ</vt:lpstr>
      <vt:lpstr>KIẾN THỨC</vt:lpstr>
      <vt:lpstr>PowerPoint Presentation</vt:lpstr>
      <vt:lpstr>KIẾN THỨC</vt:lpstr>
      <vt:lpstr>PowerPoint Presentation</vt:lpstr>
      <vt:lpstr>PowerPoint Presentation</vt:lpstr>
      <vt:lpstr>Kết luận</vt:lpstr>
      <vt:lpstr>Xin chân thành cảm ơn  quý thầy cô đã lắng nghe.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GIẢI PHÁP  NÂNG CAO NĂNG LỰC CHUYÊN MÔN  ĐÁP ỨNG NHU CẦU XÂY DỰNG TRƯỜNG TIÊN TIẾN  THÔNG QUA VIỆC LIÊN KẾT KIẾN THỨC </dc:title>
  <dc:creator>Microsoft Office User</dc:creator>
  <cp:lastModifiedBy>Microsoft Office User</cp:lastModifiedBy>
  <cp:revision>15</cp:revision>
  <dcterms:created xsi:type="dcterms:W3CDTF">2017-10-26T15:47:02Z</dcterms:created>
  <dcterms:modified xsi:type="dcterms:W3CDTF">2017-10-30T15:03:45Z</dcterms:modified>
</cp:coreProperties>
</file>